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56" r:id="rId2"/>
    <p:sldId id="257" r:id="rId3"/>
    <p:sldId id="259" r:id="rId4"/>
    <p:sldId id="261" r:id="rId5"/>
    <p:sldId id="262" r:id="rId6"/>
    <p:sldId id="260" r:id="rId7"/>
    <p:sldId id="263" r:id="rId8"/>
    <p:sldId id="264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D4DCB-537B-4320-AC1A-8C1F3B88BB27}" type="datetimeFigureOut">
              <a:rPr lang="pl-PL" smtClean="0"/>
              <a:t>2016-04-18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E6DC4-FBC2-46E5-A465-D38DC2C02DA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E6DC4-FBC2-46E5-A465-D38DC2C02DA6}" type="slidenum">
              <a:rPr lang="pl-PL" smtClean="0"/>
              <a:t>4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E941-F65B-4455-98A5-946692FC3B0B}" type="datetimeFigureOut">
              <a:rPr lang="pl-PL" smtClean="0"/>
              <a:t>2016-04-18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2909-690C-4103-9FCF-8CCF84FA2B8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E941-F65B-4455-98A5-946692FC3B0B}" type="datetimeFigureOut">
              <a:rPr lang="pl-PL" smtClean="0"/>
              <a:t>2016-04-18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2909-690C-4103-9FCF-8CCF84FA2B8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E941-F65B-4455-98A5-946692FC3B0B}" type="datetimeFigureOut">
              <a:rPr lang="pl-PL" smtClean="0"/>
              <a:t>2016-04-18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2909-690C-4103-9FCF-8CCF84FA2B8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E941-F65B-4455-98A5-946692FC3B0B}" type="datetimeFigureOut">
              <a:rPr lang="pl-PL" smtClean="0"/>
              <a:t>2016-04-18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2909-690C-4103-9FCF-8CCF84FA2B8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E941-F65B-4455-98A5-946692FC3B0B}" type="datetimeFigureOut">
              <a:rPr lang="pl-PL" smtClean="0"/>
              <a:t>2016-04-18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2909-690C-4103-9FCF-8CCF84FA2B8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E941-F65B-4455-98A5-946692FC3B0B}" type="datetimeFigureOut">
              <a:rPr lang="pl-PL" smtClean="0"/>
              <a:t>2016-04-18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2909-690C-4103-9FCF-8CCF84FA2B8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E941-F65B-4455-98A5-946692FC3B0B}" type="datetimeFigureOut">
              <a:rPr lang="pl-PL" smtClean="0"/>
              <a:t>2016-04-18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2909-690C-4103-9FCF-8CCF84FA2B8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E941-F65B-4455-98A5-946692FC3B0B}" type="datetimeFigureOut">
              <a:rPr lang="pl-PL" smtClean="0"/>
              <a:t>2016-04-18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2909-690C-4103-9FCF-8CCF84FA2B8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E941-F65B-4455-98A5-946692FC3B0B}" type="datetimeFigureOut">
              <a:rPr lang="pl-PL" smtClean="0"/>
              <a:t>2016-04-18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2909-690C-4103-9FCF-8CCF84FA2B8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E941-F65B-4455-98A5-946692FC3B0B}" type="datetimeFigureOut">
              <a:rPr lang="pl-PL" smtClean="0"/>
              <a:t>2016-04-18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2909-690C-4103-9FCF-8CCF84FA2B8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E941-F65B-4455-98A5-946692FC3B0B}" type="datetimeFigureOut">
              <a:rPr lang="pl-PL" smtClean="0"/>
              <a:t>2016-04-18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2909-690C-4103-9FCF-8CCF84FA2B8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DE941-F65B-4455-98A5-946692FC3B0B}" type="datetimeFigureOut">
              <a:rPr lang="pl-PL" smtClean="0"/>
              <a:t>2016-04-18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02909-690C-4103-9FCF-8CCF84FA2B8F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acebook.com/media/set/?set=a.706628932800665.1073741924.389747931155435&amp;type=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s://www.youtube.com/watch?v=eCVnLg7FJNI&amp;feature=youtu.be&amp;noredirect=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1556793"/>
            <a:ext cx="8892480" cy="2043658"/>
          </a:xfrm>
        </p:spPr>
        <p:txBody>
          <a:bodyPr>
            <a:noAutofit/>
          </a:bodyPr>
          <a:lstStyle/>
          <a:p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2800" dirty="0" smtClean="0"/>
              <a:t>KONKURS w ramach projektu: </a:t>
            </a:r>
            <a:br>
              <a:rPr lang="pl-PL" sz="2800" dirty="0" smtClean="0"/>
            </a:br>
            <a:r>
              <a:rPr lang="pl-PL" sz="3600" b="1" dirty="0" smtClean="0"/>
              <a:t>Sprawiedliwi, aktywni, świadomi - </a:t>
            </a:r>
            <a:r>
              <a:rPr lang="pl-PL" sz="3600" b="1" dirty="0" smtClean="0"/>
              <a:t>budowa podstaw dla kampanii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b="1" dirty="0" smtClean="0"/>
              <a:t>„Szkoły Przyjazne dla Sprawiedliwego Handlu”</a:t>
            </a:r>
            <a:br>
              <a:rPr lang="pl-PL" sz="3600" b="1" dirty="0" smtClean="0"/>
            </a:br>
            <a:r>
              <a:rPr lang="pl-PL" sz="3600" dirty="0" smtClean="0"/>
              <a:t> </a:t>
            </a:r>
            <a:r>
              <a:rPr lang="pl-PL" sz="2800" dirty="0" smtClean="0"/>
              <a:t>w Polsce współfinansowanego z Funduszy EOG w ramach projektu E2/1281 realizowanego przez Fundację „Koalicja Sprawiedliwego Handlu” – </a:t>
            </a:r>
            <a:r>
              <a:rPr lang="pl-PL" sz="2800" dirty="0" err="1" smtClean="0"/>
              <a:t>Fairtrade</a:t>
            </a:r>
            <a:r>
              <a:rPr lang="pl-PL" sz="2800" dirty="0" smtClean="0"/>
              <a:t> Polska</a:t>
            </a:r>
            <a:endParaRPr lang="pl-PL" sz="2800" dirty="0"/>
          </a:p>
        </p:txBody>
      </p:sp>
      <p:pic>
        <p:nvPicPr>
          <p:cNvPr id="6" name="Obraz 5" descr="fairtra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1219365" cy="14338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1600" y="2492896"/>
            <a:ext cx="7560840" cy="3386807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2800" b="1" dirty="0" smtClean="0"/>
              <a:t>-</a:t>
            </a:r>
            <a:r>
              <a:rPr lang="pl-PL" sz="3600" dirty="0" smtClean="0"/>
              <a:t> </a:t>
            </a:r>
            <a:r>
              <a:rPr lang="pl-PL" sz="2800" b="1" dirty="0" smtClean="0"/>
              <a:t>Obchody Tygodnia Edukacji Globalnej</a:t>
            </a:r>
            <a:r>
              <a:rPr lang="pl-PL" sz="2800" b="1" dirty="0"/>
              <a:t> 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(16-20.11.2015r.)</a:t>
            </a:r>
            <a:br>
              <a:rPr lang="pl-PL" sz="2800" b="1" dirty="0" smtClean="0"/>
            </a:br>
            <a:r>
              <a:rPr lang="pl-PL" sz="2800" b="1" dirty="0" smtClean="0"/>
              <a:t>- Gra miejska „Fair </a:t>
            </a:r>
            <a:r>
              <a:rPr lang="pl-PL" sz="2800" b="1" dirty="0" err="1" smtClean="0"/>
              <a:t>Train</a:t>
            </a:r>
            <a:r>
              <a:rPr lang="pl-PL" sz="2800" b="1" dirty="0" smtClean="0"/>
              <a:t>” dla uczniów ZSM i III LO w Kielcach (18.11.2015r.)</a:t>
            </a:r>
            <a:br>
              <a:rPr lang="pl-PL" sz="2800" b="1" dirty="0" smtClean="0"/>
            </a:br>
            <a:r>
              <a:rPr lang="pl-PL" sz="2800" b="1" dirty="0" smtClean="0"/>
              <a:t>- Poczęstunek „Fair” na zakończenie TEG 2015 (22.11.2015r.)</a:t>
            </a:r>
            <a:br>
              <a:rPr lang="pl-PL" sz="2800" b="1" dirty="0" smtClean="0"/>
            </a:br>
            <a:r>
              <a:rPr lang="pl-PL" sz="2800" b="1" dirty="0" smtClean="0"/>
              <a:t>- Prelekcja wolontariusza na temat Sprawiedliwego Handlu  (1.03.2016r.)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endParaRPr lang="pl-PL" sz="2800" dirty="0"/>
          </a:p>
        </p:txBody>
      </p:sp>
      <p:pic>
        <p:nvPicPr>
          <p:cNvPr id="6" name="Obraz 5" descr="fairtra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1219365" cy="1433805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619672" y="476672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W roku szkolnym 2015/2016 w Zespole Szkół Mechanicznych w Kielcach przystąpiliśmy do szeregu działań związanych ze Sprawiedliwym Handlem:</a:t>
            </a:r>
          </a:p>
          <a:p>
            <a:endParaRPr lang="pl-PL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892480" cy="1470025"/>
          </a:xfrm>
        </p:spPr>
        <p:txBody>
          <a:bodyPr>
            <a:noAutofit/>
          </a:bodyPr>
          <a:lstStyle/>
          <a:p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 smtClean="0"/>
              <a:t/>
            </a:r>
            <a:br>
              <a:rPr lang="pl-PL" sz="3600" dirty="0" smtClean="0"/>
            </a:br>
            <a:endParaRPr lang="pl-PL" sz="2800" dirty="0"/>
          </a:p>
        </p:txBody>
      </p:sp>
      <p:pic>
        <p:nvPicPr>
          <p:cNvPr id="4" name="Obraz 3" descr="tradddd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8136904" cy="4919340"/>
          </a:xfrm>
          <a:prstGeom prst="rect">
            <a:avLst/>
          </a:prstGeom>
        </p:spPr>
      </p:pic>
      <p:pic>
        <p:nvPicPr>
          <p:cNvPr id="6" name="Obraz 5" descr="fairtr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1219365" cy="143380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411760" y="404664"/>
            <a:ext cx="5941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Obchody Tygodnia Edukacji Globalnej </a:t>
            </a:r>
            <a:endParaRPr lang="pl-PL" sz="2800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187624" y="6237312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hlinkClick r:id="rId4"/>
              </a:rPr>
              <a:t>Zdjęcia z TEG 2015r. na naszej stronie FB</a:t>
            </a:r>
            <a:endParaRPr lang="pl-PL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faiir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60648"/>
            <a:ext cx="5217184" cy="345638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892480" cy="1470025"/>
          </a:xfrm>
        </p:spPr>
        <p:txBody>
          <a:bodyPr>
            <a:noAutofit/>
          </a:bodyPr>
          <a:lstStyle/>
          <a:p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 smtClean="0"/>
              <a:t/>
            </a:r>
            <a:br>
              <a:rPr lang="pl-PL" sz="3600" dirty="0" smtClean="0"/>
            </a:br>
            <a:endParaRPr lang="pl-PL" sz="2800" dirty="0"/>
          </a:p>
        </p:txBody>
      </p:sp>
      <p:pic>
        <p:nvPicPr>
          <p:cNvPr id="6" name="Obraz 5" descr="fairtra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2656"/>
            <a:ext cx="1219365" cy="1433805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6300192" y="4077072"/>
            <a:ext cx="223224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/>
              <a:t>Gra miejska </a:t>
            </a:r>
          </a:p>
          <a:p>
            <a:pPr algn="ctr"/>
            <a:r>
              <a:rPr lang="pl-PL" sz="2800" b="1" dirty="0" smtClean="0"/>
              <a:t>„Fair </a:t>
            </a:r>
            <a:r>
              <a:rPr lang="pl-PL" sz="2800" b="1" dirty="0" err="1" smtClean="0"/>
              <a:t>Train</a:t>
            </a:r>
            <a:r>
              <a:rPr lang="pl-PL" sz="2800" b="1" dirty="0" smtClean="0"/>
              <a:t>” </a:t>
            </a:r>
          </a:p>
          <a:p>
            <a:pPr algn="ctr"/>
            <a:r>
              <a:rPr lang="pl-PL" sz="2800" b="1" dirty="0" smtClean="0"/>
              <a:t>dla uczniów </a:t>
            </a:r>
          </a:p>
          <a:p>
            <a:pPr algn="ctr"/>
            <a:r>
              <a:rPr lang="pl-PL" sz="2800" b="1" dirty="0" smtClean="0"/>
              <a:t>ZSM i III LO </a:t>
            </a:r>
          </a:p>
          <a:p>
            <a:pPr algn="ctr"/>
            <a:r>
              <a:rPr lang="pl-PL" sz="2800" b="1" dirty="0" smtClean="0"/>
              <a:t>w Kielcach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  </a:t>
            </a:r>
            <a:endParaRPr lang="pl-PL" sz="2400" b="1" dirty="0"/>
          </a:p>
        </p:txBody>
      </p:sp>
      <p:pic>
        <p:nvPicPr>
          <p:cNvPr id="5" name="Obraz 4" descr="fairr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212976"/>
            <a:ext cx="5284540" cy="35010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qqq.jpg"/>
          <p:cNvPicPr>
            <a:picLocks noChangeAspect="1"/>
          </p:cNvPicPr>
          <p:nvPr/>
        </p:nvPicPr>
        <p:blipFill>
          <a:blip r:embed="rId2" cstate="print"/>
          <a:srcRect l="10630"/>
          <a:stretch>
            <a:fillRect/>
          </a:stretch>
        </p:blipFill>
        <p:spPr>
          <a:xfrm>
            <a:off x="4067944" y="260648"/>
            <a:ext cx="4858291" cy="360141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892480" cy="1470025"/>
          </a:xfrm>
        </p:spPr>
        <p:txBody>
          <a:bodyPr>
            <a:noAutofit/>
          </a:bodyPr>
          <a:lstStyle/>
          <a:p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 smtClean="0"/>
              <a:t/>
            </a:r>
            <a:br>
              <a:rPr lang="pl-PL" sz="3600" dirty="0" smtClean="0"/>
            </a:br>
            <a:endParaRPr lang="pl-PL" sz="2800" dirty="0"/>
          </a:p>
        </p:txBody>
      </p:sp>
      <p:pic>
        <p:nvPicPr>
          <p:cNvPr id="6" name="Obraz 5" descr="fairtr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1219365" cy="1433805"/>
          </a:xfrm>
          <a:prstGeom prst="rect">
            <a:avLst/>
          </a:prstGeom>
        </p:spPr>
      </p:pic>
      <p:pic>
        <p:nvPicPr>
          <p:cNvPr id="4" name="Obraz 3" descr="qqqqq.jpg"/>
          <p:cNvPicPr>
            <a:picLocks noChangeAspect="1"/>
          </p:cNvPicPr>
          <p:nvPr/>
        </p:nvPicPr>
        <p:blipFill>
          <a:blip r:embed="rId4" cstate="print"/>
          <a:srcRect l="13386" t="5348" r="7874"/>
          <a:stretch>
            <a:fillRect/>
          </a:stretch>
        </p:blipFill>
        <p:spPr>
          <a:xfrm>
            <a:off x="464871" y="2996953"/>
            <a:ext cx="4521040" cy="36004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5004048" y="4149080"/>
            <a:ext cx="3635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/>
              <a:t>Gra miejska </a:t>
            </a:r>
          </a:p>
          <a:p>
            <a:pPr algn="ctr"/>
            <a:r>
              <a:rPr lang="pl-PL" sz="2800" b="1" dirty="0" smtClean="0"/>
              <a:t>„Fair </a:t>
            </a:r>
            <a:r>
              <a:rPr lang="pl-PL" sz="2800" b="1" dirty="0" err="1" smtClean="0"/>
              <a:t>Train</a:t>
            </a:r>
            <a:r>
              <a:rPr lang="pl-PL" sz="2800" b="1" dirty="0" smtClean="0"/>
              <a:t>” </a:t>
            </a:r>
          </a:p>
          <a:p>
            <a:pPr algn="ctr"/>
            <a:r>
              <a:rPr lang="pl-PL" sz="2800" b="1" dirty="0" smtClean="0"/>
              <a:t>dla uczniów </a:t>
            </a:r>
          </a:p>
          <a:p>
            <a:pPr algn="ctr"/>
            <a:r>
              <a:rPr lang="pl-PL" sz="2800" b="1" dirty="0" smtClean="0"/>
              <a:t>ZSM i III LO </a:t>
            </a:r>
          </a:p>
          <a:p>
            <a:pPr algn="ctr"/>
            <a:r>
              <a:rPr lang="pl-PL" sz="2800" b="1" dirty="0" smtClean="0"/>
              <a:t>w Kielcach</a:t>
            </a:r>
            <a:endParaRPr lang="pl-PL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13036496_10201576436928132_1806687979_o.jpg"/>
          <p:cNvPicPr>
            <a:picLocks noChangeAspect="1"/>
          </p:cNvPicPr>
          <p:nvPr/>
        </p:nvPicPr>
        <p:blipFill>
          <a:blip r:embed="rId2" cstate="print"/>
          <a:srcRect l="362" r="49188"/>
          <a:stretch>
            <a:fillRect/>
          </a:stretch>
        </p:blipFill>
        <p:spPr>
          <a:xfrm>
            <a:off x="1979712" y="4365104"/>
            <a:ext cx="2232248" cy="2252652"/>
          </a:xfrm>
          <a:prstGeom prst="rect">
            <a:avLst/>
          </a:prstGeom>
        </p:spPr>
      </p:pic>
      <p:pic>
        <p:nvPicPr>
          <p:cNvPr id="7" name="Obraz 6" descr="fairt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32656"/>
            <a:ext cx="4785762" cy="345638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892480" cy="1470025"/>
          </a:xfrm>
        </p:spPr>
        <p:txBody>
          <a:bodyPr>
            <a:noAutofit/>
          </a:bodyPr>
          <a:lstStyle/>
          <a:p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 smtClean="0"/>
              <a:t/>
            </a:r>
            <a:br>
              <a:rPr lang="pl-PL" sz="3600" dirty="0" smtClean="0"/>
            </a:br>
            <a:endParaRPr lang="pl-PL" sz="2800" dirty="0"/>
          </a:p>
        </p:txBody>
      </p:sp>
      <p:pic>
        <p:nvPicPr>
          <p:cNvPr id="6" name="Obraz 5" descr="fairtra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88640"/>
            <a:ext cx="1219365" cy="1433805"/>
          </a:xfrm>
          <a:prstGeom prst="rect">
            <a:avLst/>
          </a:prstGeom>
        </p:spPr>
      </p:pic>
      <p:pic>
        <p:nvPicPr>
          <p:cNvPr id="4" name="Obraz 3" descr="13009747_10201576436768128_1921601966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692696"/>
            <a:ext cx="1957081" cy="3429709"/>
          </a:xfrm>
          <a:prstGeom prst="rect">
            <a:avLst/>
          </a:prstGeom>
        </p:spPr>
      </p:pic>
      <p:pic>
        <p:nvPicPr>
          <p:cNvPr id="8" name="Obraz 7" descr="wwww.jpg"/>
          <p:cNvPicPr>
            <a:picLocks noChangeAspect="1"/>
          </p:cNvPicPr>
          <p:nvPr/>
        </p:nvPicPr>
        <p:blipFill>
          <a:blip r:embed="rId6" cstate="print"/>
          <a:srcRect l="20997" t="3543" r="24497" b="8661"/>
          <a:stretch>
            <a:fillRect/>
          </a:stretch>
        </p:blipFill>
        <p:spPr>
          <a:xfrm>
            <a:off x="467544" y="1988840"/>
            <a:ext cx="1230816" cy="3524679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4644008" y="3933056"/>
            <a:ext cx="40324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Poczęstunek „Fair” podczas podsumowania TEG 2015r.</a:t>
            </a:r>
          </a:p>
          <a:p>
            <a:pPr algn="ctr"/>
            <a:endParaRPr lang="pl-PL" sz="2800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292080" y="5733256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hlinkClick r:id="rId7"/>
              </a:rPr>
              <a:t>Podsumowanie TEG 2015r.</a:t>
            </a:r>
            <a:endParaRPr lang="pl-PL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892480" cy="1470025"/>
          </a:xfrm>
        </p:spPr>
        <p:txBody>
          <a:bodyPr>
            <a:noAutofit/>
          </a:bodyPr>
          <a:lstStyle/>
          <a:p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 smtClean="0"/>
              <a:t/>
            </a:r>
            <a:br>
              <a:rPr lang="pl-PL" sz="3600" dirty="0" smtClean="0"/>
            </a:br>
            <a:endParaRPr lang="pl-PL" sz="2800" dirty="0"/>
          </a:p>
        </p:txBody>
      </p:sp>
      <p:pic>
        <p:nvPicPr>
          <p:cNvPr id="6" name="Obraz 5" descr="fairtra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1219365" cy="1433805"/>
          </a:xfrm>
          <a:prstGeom prst="rect">
            <a:avLst/>
          </a:prstGeom>
        </p:spPr>
      </p:pic>
      <p:pic>
        <p:nvPicPr>
          <p:cNvPr id="4" name="Obraz 3" descr="wolontari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844824"/>
            <a:ext cx="7074135" cy="467924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619672" y="476672"/>
            <a:ext cx="73276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Spotkanie z wolontariuszem na temat Sprawiedliwego Handlu</a:t>
            </a:r>
            <a:endParaRPr lang="pl-PL" sz="2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algn="ctr">
              <a:buNone/>
            </a:pPr>
            <a:r>
              <a:rPr lang="pl-PL" sz="3600" b="1" dirty="0" smtClean="0"/>
              <a:t>Dziękujemy za uwagę!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 smtClean="0"/>
          </a:p>
          <a:p>
            <a:pPr algn="ctr">
              <a:buNone/>
            </a:pPr>
            <a:r>
              <a:rPr lang="pl-PL" sz="2800" dirty="0" smtClean="0"/>
              <a:t>Uczniowie Zespołu Szkół Mechanicznych w Kielcach</a:t>
            </a:r>
          </a:p>
          <a:p>
            <a:endParaRPr lang="pl-PL" dirty="0"/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fairtra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1219365" cy="1433805"/>
          </a:xfrm>
          <a:prstGeom prst="rect">
            <a:avLst/>
          </a:prstGeom>
        </p:spPr>
      </p:pic>
      <p:pic>
        <p:nvPicPr>
          <p:cNvPr id="5" name="Obraz 4" descr="z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636912"/>
            <a:ext cx="1872208" cy="18722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2">
      <a:dk1>
        <a:sysClr val="windowText" lastClr="000000"/>
      </a:dk1>
      <a:lt1>
        <a:sysClr val="window" lastClr="FFFFFF"/>
      </a:lt1>
      <a:dk2>
        <a:srgbClr val="B0DFA0"/>
      </a:dk2>
      <a:lt2>
        <a:srgbClr val="DBF5F9"/>
      </a:lt2>
      <a:accent1>
        <a:srgbClr val="CAE9C0"/>
      </a:accent1>
      <a:accent2>
        <a:srgbClr val="C9DA91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91</Words>
  <Application>Microsoft Office PowerPoint</Application>
  <PresentationFormat>Pokaz na ekranie (4:3)</PresentationFormat>
  <Paragraphs>31</Paragraphs>
  <Slides>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    KONKURS w ramach projektu:  Sprawiedliwi, aktywni, świadomi - budowa podstaw dla kampanii  „Szkoły Przyjazne dla Sprawiedliwego Handlu”  w Polsce współfinansowanego z Funduszy EOG w ramach projektu E2/1281 realizowanego przez Fundację „Koalicja Sprawiedliwego Handlu” – Fairtrade Polska</vt:lpstr>
      <vt:lpstr>    - Obchody Tygodnia Edukacji Globalnej  (16-20.11.2015r.) - Gra miejska „Fair Train” dla uczniów ZSM i III LO w Kielcach (18.11.2015r.) - Poczęstunek „Fair” na zakończenie TEG 2015 (22.11.2015r.) - Prelekcja wolontariusza na temat Sprawiedliwego Handlu  (1.03.2016r.)     </vt:lpstr>
      <vt:lpstr>    </vt:lpstr>
      <vt:lpstr>    </vt:lpstr>
      <vt:lpstr>    </vt:lpstr>
      <vt:lpstr>    </vt:lpstr>
      <vt:lpstr>    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KONKURS w ramach projektu:  Sprawiedliwi, aktywni, świadomi - budowa podstaw dla kampanii  „Szkoły Przyjazne dla Sprawiedliwego Handlu”  w Polsce współfinansowanego z Funduszy EOG w ramach projektu E2/1281 realizowanego przez Fundację „Koalicja Sprawiedliwego Handlu” – Fairtrade Polska</dc:title>
  <dc:creator>Renata Wojańczyk-Szy</dc:creator>
  <cp:lastModifiedBy>Renata Wojańczyk-Szy</cp:lastModifiedBy>
  <cp:revision>14</cp:revision>
  <dcterms:created xsi:type="dcterms:W3CDTF">2016-04-18T16:36:42Z</dcterms:created>
  <dcterms:modified xsi:type="dcterms:W3CDTF">2016-04-18T19:09:01Z</dcterms:modified>
</cp:coreProperties>
</file>